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5000" autoAdjust="0"/>
  </p:normalViewPr>
  <p:slideViewPr>
    <p:cSldViewPr snapToGrid="0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78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5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26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1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48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0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4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87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4F4C-B64E-4BCC-9273-E878FC49A0E1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4402-4DEE-4084-B03C-4D75A76376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7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cid:001801caac2a$465b1a60$1601a8c0@naudidbf2aeb6b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2114" y="326571"/>
            <a:ext cx="9144000" cy="5525589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6082" y="5372632"/>
            <a:ext cx="8070978" cy="1144139"/>
          </a:xfr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/>
              <a:t>La session des enseignants 2019 </a:t>
            </a:r>
            <a:endParaRPr lang="fr-FR" dirty="0"/>
          </a:p>
          <a:p>
            <a:r>
              <a:rPr lang="fr-FR" dirty="0" smtClean="0"/>
              <a:t>« Enseignant chrétien, maître et témoin de l’espérance »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8" y="326571"/>
            <a:ext cx="6848670" cy="48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13032"/>
            <a:ext cx="9144000" cy="4572142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5826935"/>
            <a:ext cx="8758335" cy="901788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Le </a:t>
            </a:r>
            <a:r>
              <a:rPr lang="fr-FR" sz="2800" b="1" dirty="0" smtClean="0"/>
              <a:t>Domaine de </a:t>
            </a:r>
            <a:r>
              <a:rPr lang="fr-FR" sz="2800" b="1" dirty="0" err="1" smtClean="0"/>
              <a:t>Chadenac</a:t>
            </a:r>
            <a:r>
              <a:rPr lang="fr-FR" sz="2800" b="1" dirty="0" smtClean="0"/>
              <a:t>, </a:t>
            </a:r>
            <a:r>
              <a:rPr lang="fr-FR" dirty="0" smtClean="0"/>
              <a:t>tout près du Puy-en-Velay:</a:t>
            </a:r>
          </a:p>
          <a:p>
            <a:r>
              <a:rPr lang="fr-FR" dirty="0" smtClean="0"/>
              <a:t>Une maison, un esprit, une famille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83" y="209999"/>
            <a:ext cx="7538174" cy="53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Ressourcement biblique et détente aquatique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" y="1727259"/>
            <a:ext cx="6013971" cy="413644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27259"/>
            <a:ext cx="5586984" cy="4190238"/>
          </a:xfrm>
        </p:spPr>
      </p:pic>
    </p:spTree>
    <p:extLst>
      <p:ext uri="{BB962C8B-B14F-4D97-AF65-F5344CB8AC3E}">
        <p14:creationId xmlns:p14="http://schemas.microsoft.com/office/powerpoint/2010/main" val="23757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524000" y="242597"/>
            <a:ext cx="9144000" cy="4309738"/>
          </a:xfrm>
        </p:spPr>
        <p:txBody>
          <a:bodyPr/>
          <a:lstStyle/>
          <a:p>
            <a:r>
              <a:rPr lang="fr-FR" sz="2400" dirty="0" smtClean="0"/>
              <a:t>                                                                                             </a:t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400" dirty="0" smtClean="0"/>
              <a:t>					Laudes à la chapelle</a:t>
            </a:r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62" y="808489"/>
            <a:ext cx="5959151" cy="29175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6" y="2134377"/>
            <a:ext cx="5054082" cy="3790562"/>
          </a:xfrm>
          <a:prstGeom prst="rect">
            <a:avLst/>
          </a:prstGeom>
        </p:spPr>
      </p:pic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06286" y="3286481"/>
            <a:ext cx="9144000" cy="3170722"/>
          </a:xfrm>
        </p:spPr>
        <p:txBody>
          <a:bodyPr/>
          <a:lstStyle/>
          <a:p>
            <a:r>
              <a:rPr lang="fr-FR" dirty="0" smtClean="0"/>
              <a:t>                                                     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</a:t>
            </a:r>
            <a:r>
              <a:rPr lang="fr-FR" dirty="0"/>
              <a:t> </a:t>
            </a:r>
            <a:r>
              <a:rPr lang="fr-FR" dirty="0" smtClean="0"/>
              <a:t>  Partage d’expérience</a:t>
            </a:r>
            <a:endParaRPr lang="fr-FR" dirty="0"/>
          </a:p>
        </p:txBody>
      </p:sp>
      <p:pic>
        <p:nvPicPr>
          <p:cNvPr id="10" name="Image 9" descr="cid:001801caac2a$465b1a60$1601a8c0@naudidbf2aeb6b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69666" y="365534"/>
            <a:ext cx="3267852" cy="15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5570378"/>
            <a:ext cx="5306008" cy="578496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En chemin, on rumine la Parole…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4207" y="1844286"/>
            <a:ext cx="5938936" cy="491107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		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58" y="2284672"/>
            <a:ext cx="4761724" cy="3571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980453">
            <a:off x="7641771" y="597159"/>
            <a:ext cx="3836435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staf</a:t>
            </a:r>
            <a:r>
              <a:rPr lang="fr-FR" dirty="0" smtClean="0"/>
              <a:t>, Xavier, Christophe, </a:t>
            </a:r>
          </a:p>
          <a:p>
            <a:r>
              <a:rPr lang="fr-FR" dirty="0" smtClean="0"/>
              <a:t>                      Bénédicte-Marie et Pascal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7" y="551738"/>
            <a:ext cx="6183086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5332" y="214914"/>
            <a:ext cx="7371183" cy="738581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  <a:r>
              <a:rPr lang="fr-FR" sz="3600" dirty="0" smtClean="0"/>
              <a:t>Du haut de St-Michel d’</a:t>
            </a:r>
            <a:r>
              <a:rPr lang="fr-FR" sz="3600" dirty="0" err="1" smtClean="0"/>
              <a:t>Aiguilhe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2" y="1244205"/>
            <a:ext cx="8481292" cy="5427182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0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2147" y="363893"/>
            <a:ext cx="7697756" cy="783772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    </a:t>
            </a:r>
            <a:br>
              <a:rPr lang="fr-FR" dirty="0" smtClean="0"/>
            </a:br>
            <a:r>
              <a:rPr lang="fr-FR" dirty="0" smtClean="0"/>
              <a:t> Rendez-vous pour </a:t>
            </a:r>
            <a:r>
              <a:rPr lang="fr-FR" dirty="0" err="1" smtClean="0"/>
              <a:t>Chadenac</a:t>
            </a:r>
            <a:r>
              <a:rPr lang="fr-FR" dirty="0" smtClean="0"/>
              <a:t> 2020 !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" y="1727525"/>
            <a:ext cx="5557189" cy="4057455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2" y="1727525"/>
            <a:ext cx="5253134" cy="4079019"/>
          </a:xfrm>
        </p:spPr>
      </p:pic>
    </p:spTree>
    <p:extLst>
      <p:ext uri="{BB962C8B-B14F-4D97-AF65-F5344CB8AC3E}">
        <p14:creationId xmlns:p14="http://schemas.microsoft.com/office/powerpoint/2010/main" val="38277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55</Words>
  <Application>Microsoft Office PowerPoint</Application>
  <PresentationFormat>Grand écran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 </vt:lpstr>
      <vt:lpstr>   </vt:lpstr>
      <vt:lpstr>Ressourcement biblique et détente aquatique</vt:lpstr>
      <vt:lpstr>                                                                                                    Laudes à la chapelle   </vt:lpstr>
      <vt:lpstr>  </vt:lpstr>
      <vt:lpstr> Du haut de St-Michel d’Aiguilhe </vt:lpstr>
      <vt:lpstr>      Rendez-vous pour Chadenac 2020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Dufour Xavier</dc:creator>
  <cp:lastModifiedBy>Dufour Xavier</cp:lastModifiedBy>
  <cp:revision>11</cp:revision>
  <dcterms:created xsi:type="dcterms:W3CDTF">2019-09-04T13:17:50Z</dcterms:created>
  <dcterms:modified xsi:type="dcterms:W3CDTF">2019-09-04T14:58:24Z</dcterms:modified>
</cp:coreProperties>
</file>